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5C668F-B9C2-8296-7C09-742B3F0C4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BD99B2-ED3A-7E38-B1EC-B2283EE03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2A681F-AB9B-2248-0BA1-61366373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0101DC-101D-347C-B9A1-C1E8E2B76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EBB83A-F0CA-020C-6688-03950B6CC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69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5BE421-9BB9-B9DD-F5D3-F3BB37FCE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D6AC97E-3CDF-F82B-6DDB-51054E6DE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A553FA-07F1-0363-E9B5-807EE85C1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46A89-175B-0465-C91D-3C6A01B8D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259042-5698-FADA-61E1-795CCB793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463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360D3C-BD71-2295-FBBA-C1508FB2D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54399CC-B037-87B2-102A-0A58A4FAB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0F5586-9DD2-E211-B347-394A5F3AC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832DBD-B7FC-F26D-17CF-A0B274B55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48673C-AA61-E81D-1337-805E80B3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397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7AD01C-B49E-4207-7C0D-148C56423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DFF565-6DBE-E9CD-7672-A78A55EF9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A688C5-D238-AD7B-4D07-447F73BD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80D20B-84DC-BF96-FC16-630CE3FE5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15CD70-F3B1-5DD1-FCFB-07BFDBC6D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798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40F21E-DD96-9FC8-78E6-29D1945D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BD7363-057E-D7C1-53ED-5FE72E31E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0CA49F-E05B-D241-735C-5F96C9069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46D15D-780C-923C-0558-15AE952AA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B19345-6CE3-BE31-9EEE-DBC27CFB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58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D5380F-8B86-6D5A-9793-FE70385C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AA0733-C626-531F-B077-EB7F22A3B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AF98CEA-FBAA-4607-0195-134E46461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3CFC95-0A74-266D-2DBC-7AC4BA89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417FF3-1FC0-E9AB-A8EB-630442CF3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1BC7554-BAFA-BF42-A26F-C1743A2EB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77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605152-B54F-AF36-948B-A99126395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A01019-221B-6FE3-B740-9BDB3C4B5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E068AA-1395-861F-B9E0-FF65F484B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4AB4C9-2256-B449-7523-22F7168C78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37DF1E5-5D2F-77B6-7028-8605A0CB72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3E03B4F-6D9A-F27E-FFC2-96465CFF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3DD6AC-F64E-293D-BE3C-42F675DB1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076342E-27E2-1CC9-23F7-903A11E7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120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1C0925-2B98-97BA-C625-4B2FD6907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75653FC-518B-69AD-EA8B-2197F6FD5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C450954-BFB8-7C5F-53AD-A08E31CC6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DF6B709-8DC2-0B94-661B-A32E79AC6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495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0E3E1A7-0CDC-8B37-8073-4E88E154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F6DFA41-39E1-0BE0-B253-46A8B1682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B88441-818A-5FBC-0609-8ED35EBE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860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EB54D4-6535-2289-D984-F60C76E47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0869DF-0C15-0D67-A78B-881AE008B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3F2EF08-55C7-7EDB-C824-330EED4C4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D46E2C9-0917-23FD-392F-943F80F83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642D1A8-1D83-408C-2C61-9E9A55757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CF7DBC9-3B26-8294-F490-E2F9067E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01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D4C431-9D6B-71F6-D2C5-7B9EB4D6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42983F8-E5BB-0205-BA68-6C5D26226E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38763E-4060-E3B8-2DB0-817420609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9BA657-D919-A094-7CC3-594F05AC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E6B7FE-A3B0-F917-8931-AFBFA34A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45DCA28-4564-C434-1215-BB1C689A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667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0A65A3A-825C-A22C-B177-8834AE694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FE672A-19E9-A470-FFED-EF54F1AF6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85444C-4CDE-9080-2A68-A9E7EF9932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AB531-83CE-4D0C-AE7B-F94F6B43A0A0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9FFB91-B01E-D39C-5FCA-926D7B2D01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7CB254-7313-C8B1-47F1-232301E60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483E7-FBDD-4BFE-B985-0FE6B44CFA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673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DCC1012-133E-3264-474A-155F10238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3" y="353291"/>
            <a:ext cx="9504218" cy="615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54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智之 三舩</dc:creator>
  <cp:lastModifiedBy>智之 三舩</cp:lastModifiedBy>
  <cp:revision>1</cp:revision>
  <dcterms:created xsi:type="dcterms:W3CDTF">2026-08-28T07:05:52Z</dcterms:created>
  <dcterms:modified xsi:type="dcterms:W3CDTF">2026-08-28T07:06:06Z</dcterms:modified>
</cp:coreProperties>
</file>