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189A72-A7D7-EAD8-5F30-DEC8C6655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7FC966-307B-E1ED-22E7-0F27506D6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1CAD10-364B-7E52-DFE5-D1B19246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8A904-E880-4149-CA03-D8AF92139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D77362-07E6-579E-C993-A393CAAAA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F581FC-7A98-2CF2-32AA-484AA4BCA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1697D1-F5C9-D749-DAA6-193F57E89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87AFB8-5B3E-BEBF-1178-F7CDBC45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C1818F-68FB-89D2-5B9D-1725DBD63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D0B075-DCEF-2AEF-4151-4F839A335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12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738C860-D2A9-2DD3-4601-33539B94C8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9C6504-51C7-AF69-D95C-C885A7CC9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ED49AD-793F-BF93-B10D-4520A2E11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C8C177-2922-D8AA-B0F2-E15055C8A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966548-FDB6-2841-0691-46C4C3AE8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08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E6C862-84EC-4971-4E9B-FBD52837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73A5DD-04B3-8815-AB0F-6FDB10701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3827E-BB2D-03FF-261F-F687C309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E4C5ED-75C2-D389-44C6-BCE07BBE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17B277-DDB1-557C-0643-64B13E61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8D2F35-A3B4-A35D-C3F5-337CE95A2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361C5B-75B9-1221-A216-C735E6A67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B6FCF0-F99E-5283-C740-C7731DE0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BD17A7-5C9E-7B44-DC5E-4D1C5C1AE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59ED3-F766-CCC7-8320-273DB769E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190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03EBB6-5A4C-07A3-8A89-B85FBED16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7F24AD-B3CF-C030-8B80-4BD6B0FF8A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31CE40-AF8B-AA60-054F-4F7681E0F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A7FDE8-ED18-F27C-DC65-8208AB16B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83B7A9-BBB6-DE35-C8B0-C096BECD4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905BF9-9C4F-8B0F-54D8-A113A930D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8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883C9-03D1-E435-4806-466830A61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E07628-72D5-B996-175B-785428119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00EC57-9CF1-F196-167C-41270D23E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C3ABA4-49A5-CE06-4DA8-4E026C9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25E933C-FBF6-E279-ACF1-76A162688A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FCBABA8-9AB9-DA44-7005-BC762DE4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6BC9CCB-19C5-4630-C0E7-3F7A6DBE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C7BA071-E153-5D08-23AF-5E96DB0C4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A12D44-63A5-4094-B332-F13B559F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FEBA85E-506F-756C-BCE3-A0DE760B3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A477C7-301B-C283-95FB-791FE1001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C47B56B-9107-306F-36D2-0C3D67F66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21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0BBEA6-3757-E8CF-9558-D70D32244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123682-635D-5235-44A3-221DD889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4245995-84C1-427C-C7E9-8316C20E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74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D8724D-FEB1-415A-74A6-80D5BA0D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0C7299-C77B-5332-8892-4B956ED0A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2F37DA-30B0-2763-A80D-7DE650566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E0E42C-26AD-0E31-0E88-4A021210A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3A932D-711B-83AF-AE7D-C339EB7EA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111085-A28E-6155-0E16-A74B31530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55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51867-6B1B-97AB-F2C8-0ADF312C9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E6EBD7-8053-812A-52D0-71B01507C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2F1D19-CFF4-8EB5-E094-E5058FDE0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C8F8E-EB0D-3923-4F22-0A1582CD1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25C21E-C8B2-B9F5-27B0-6A5F23241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1B183C-3355-6E72-84A1-6B34C528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15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01FCA8E-9BE4-C595-4923-773577CA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04CDA2-B10B-0C14-970C-6A2A68C63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E7C85-1688-7841-267E-90785374A4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D6FD-D87A-4530-AE06-1A4B5CD0A17D}" type="datetimeFigureOut">
              <a:rPr kumimoji="1" lang="ja-JP" altLang="en-US" smtClean="0"/>
              <a:t>2022/7/20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29D1EC-733B-3976-83DD-E2D1341ED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D3B910-6945-43CA-BB9E-905EA0A186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1FFFC-C4AF-4434-9B58-27EC92DC67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54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1">
            <a:extLst>
              <a:ext uri="{FF2B5EF4-FFF2-40B4-BE49-F238E27FC236}">
                <a16:creationId xmlns:a16="http://schemas.microsoft.com/office/drawing/2014/main" id="{B09ACA47-ACB7-98BF-AF40-24E3DD203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837" y="805913"/>
            <a:ext cx="9422970" cy="469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250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三舩 智之</dc:creator>
  <cp:lastModifiedBy>三舩 智之</cp:lastModifiedBy>
  <cp:revision>1</cp:revision>
  <dcterms:created xsi:type="dcterms:W3CDTF">2022-07-20T06:31:36Z</dcterms:created>
  <dcterms:modified xsi:type="dcterms:W3CDTF">2022-07-20T06:32:05Z</dcterms:modified>
</cp:coreProperties>
</file>