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08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99CF9C-DCD3-A4B6-DE72-3919BEF597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1F33203-C985-75D5-C315-FE6F003F03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AD17A4B-C48C-109D-7C18-BB4783E23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AA1B0-55D8-4512-B494-8CCA25A7E60C}" type="datetimeFigureOut">
              <a:rPr kumimoji="1" lang="ja-JP" altLang="en-US" smtClean="0"/>
              <a:t>2026/10/18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9397C13-7048-678A-72F9-9727FF4E2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EE2880C-A31D-D8F5-1E67-E21372ECC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882B2-E6C4-430E-B5C8-FED64AEA16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2041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288A28-F114-408D-4DAF-FE8965AB0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0EC06F-AC64-C95B-8535-5E0D72131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261D33-92BA-EAF4-B81C-8795DEF0A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AA1B0-55D8-4512-B494-8CCA25A7E60C}" type="datetimeFigureOut">
              <a:rPr kumimoji="1" lang="ja-JP" altLang="en-US" smtClean="0"/>
              <a:t>2026/10/18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3233E8E-9C1C-E106-C553-A7F86B16C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5EE4374-959C-F9C1-1539-B3401DDC8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882B2-E6C4-430E-B5C8-FED64AEA16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6208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B33D4F-D538-8F1C-5F76-5587F94BA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9EF9503-6C0D-39F1-07D9-42DB0AB17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0107B6C-5904-91C8-EDAA-DB98E3CA7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AA1B0-55D8-4512-B494-8CCA25A7E60C}" type="datetimeFigureOut">
              <a:rPr kumimoji="1" lang="ja-JP" altLang="en-US" smtClean="0"/>
              <a:t>2026/10/18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894F9AD-D094-81AD-ED3E-F58D1D11D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55809E-9C1C-C3C3-F348-359A9B7B5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882B2-E6C4-430E-B5C8-FED64AEA16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7814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715341-4CFA-8DA8-121F-A816E5BCB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C9D91A8-CA01-7C6C-26AC-1C7AA95B4B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AF542B0-CC4C-7DAD-9F20-F54DB5BC00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C5C5C66-D463-8F48-293F-3E17B35FB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AA1B0-55D8-4512-B494-8CCA25A7E60C}" type="datetimeFigureOut">
              <a:rPr kumimoji="1" lang="ja-JP" altLang="en-US" smtClean="0"/>
              <a:t>2026/10/18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F809476-CDBA-5D60-095F-C56A9B937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2AF0D96-4A91-CE28-7505-B6E18DCE1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882B2-E6C4-430E-B5C8-FED64AEA16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048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21D6F8-0416-E47B-59EF-6D1F20556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E717FD1-22C7-93A3-F864-E5201CAA03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06EEBD3-B2BA-F4A2-DC79-C9C6EDAA5C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C85EC09-ACE7-EA48-1E55-DE98EBEDBB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113545A-3B87-3FBA-F6CF-18AFDDBB33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AC1C8A2-7256-6C57-95FB-EF9D3197F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AA1B0-55D8-4512-B494-8CCA25A7E60C}" type="datetimeFigureOut">
              <a:rPr kumimoji="1" lang="ja-JP" altLang="en-US" smtClean="0"/>
              <a:t>2026/10/18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1320806-C196-DE43-335A-397FD5107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B7B6753-9357-DFE7-5BED-3619563C8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882B2-E6C4-430E-B5C8-FED64AEA16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6311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347683-97F6-2617-C2AD-958C4EC92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AD2D396-0291-9797-86DF-4EA8E925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AA1B0-55D8-4512-B494-8CCA25A7E60C}" type="datetimeFigureOut">
              <a:rPr kumimoji="1" lang="ja-JP" altLang="en-US" smtClean="0"/>
              <a:t>2026/10/18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CAB928A-0094-C2F2-8030-496A10B46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6EDD823-5D4B-2273-9032-8C62FBBB0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882B2-E6C4-430E-B5C8-FED64AEA16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991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89020104-15D9-DD11-3DF5-3AC52EA33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AA1B0-55D8-4512-B494-8CCA25A7E60C}" type="datetimeFigureOut">
              <a:rPr kumimoji="1" lang="ja-JP" altLang="en-US" smtClean="0"/>
              <a:t>2026/10/18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1E568DE-A636-E0FF-3255-5C44B907C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F53F508-3980-90D6-9A8A-EC49E7DC1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882B2-E6C4-430E-B5C8-FED64AEA16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4322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7A89F1-03FD-E97F-7A15-2613437BC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A4DEF7-D555-106F-E666-81CF00E4C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C3DCBB2-647C-7974-3662-A1B2F23229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3934E53-1ECA-F2A2-EFAE-D2A079ACE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AA1B0-55D8-4512-B494-8CCA25A7E60C}" type="datetimeFigureOut">
              <a:rPr kumimoji="1" lang="ja-JP" altLang="en-US" smtClean="0"/>
              <a:t>2026/10/18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A53B6AC-FBF0-00B3-2728-2E17E85E8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6ECA9B3-C680-6656-3863-003B3097C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882B2-E6C4-430E-B5C8-FED64AEA16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7687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A11E81-8AEF-536F-6C8F-A167D30C6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7A20F26-686B-8E08-4ECB-C2D9940CE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D63580E-447A-6DC3-6CEF-A084EC1F07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FE60BDB-1408-E377-3CA5-2F999542D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AA1B0-55D8-4512-B494-8CCA25A7E60C}" type="datetimeFigureOut">
              <a:rPr kumimoji="1" lang="ja-JP" altLang="en-US" smtClean="0"/>
              <a:t>2026/10/18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DE08DA1-F12C-7AC2-792D-FCE027013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ED5D678-140F-E003-0FB6-A43329EB7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882B2-E6C4-430E-B5C8-FED64AEA16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3948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9723E4-EB03-6B74-35B1-38840C424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EC0958A-FA71-0A8B-5451-2BE030AFB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80DAB98-C4C9-4CB7-77C6-5D718BA15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AA1B0-55D8-4512-B494-8CCA25A7E60C}" type="datetimeFigureOut">
              <a:rPr kumimoji="1" lang="ja-JP" altLang="en-US" smtClean="0"/>
              <a:t>2026/10/18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138DA9C-A2B8-E723-03D6-7D8C2A889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4E64171-A602-43E1-1CFE-C286ED934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882B2-E6C4-430E-B5C8-FED64AEA16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1877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22C8D70-468B-CA52-1A4E-24345946CA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6F81FAD-6D1B-F52E-5CD5-D01A96315B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3DB1D72-C21B-1729-FB57-6697D9558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AA1B0-55D8-4512-B494-8CCA25A7E60C}" type="datetimeFigureOut">
              <a:rPr kumimoji="1" lang="ja-JP" altLang="en-US" smtClean="0"/>
              <a:t>2026/10/18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F5F086-1FCC-9089-7C55-A89806F2A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C9D1BA-FB96-BAA4-AA38-DBE6933D4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882B2-E6C4-430E-B5C8-FED64AEA16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0281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E9B97F1-5D32-1279-0C5B-0BF184D34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602A825-1035-ED03-A64A-BFA9E24661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273800-00A6-E331-82F6-3AE549E7C0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9AA1B0-55D8-4512-B494-8CCA25A7E60C}" type="datetimeFigureOut">
              <a:rPr kumimoji="1" lang="ja-JP" altLang="en-US" smtClean="0"/>
              <a:t>2026/10/18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548950C-AEAF-B278-95DA-258D5AF65F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CA969AA-2AF5-2E55-E186-5E89C134A9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8882B2-E6C4-430E-B5C8-FED64AEA16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8743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B2CEB2D-42EB-D622-EF4B-78F9EF76C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21" y="394637"/>
            <a:ext cx="10241280" cy="593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9486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智之 三舩</dc:creator>
  <cp:lastModifiedBy>智之 三舩</cp:lastModifiedBy>
  <cp:revision>1</cp:revision>
  <dcterms:created xsi:type="dcterms:W3CDTF">2026-10-18T06:34:56Z</dcterms:created>
  <dcterms:modified xsi:type="dcterms:W3CDTF">2026-10-18T06:35:13Z</dcterms:modified>
</cp:coreProperties>
</file>